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3200" y="-256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70"/>
            <a:ext cx="2331720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EC9E-FEF2-4B98-9EB4-A7CC667C4DC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04EB-B7F9-4B83-B72F-F9D0B54A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7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EC9E-FEF2-4B98-9EB4-A7CC667C4DC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04EB-B7F9-4B83-B72F-F9D0B54A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7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7814739"/>
            <a:ext cx="18516600" cy="16643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7814739"/>
            <a:ext cx="55092600" cy="16643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EC9E-FEF2-4B98-9EB4-A7CC667C4DC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04EB-B7F9-4B83-B72F-F9D0B54A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EC9E-FEF2-4B98-9EB4-A7CC667C4DC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04EB-B7F9-4B83-B72F-F9D0B54A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5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9"/>
            <a:ext cx="23317200" cy="72644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2"/>
            <a:ext cx="23317200" cy="8000997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EC9E-FEF2-4B98-9EB4-A7CC667C4DC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04EB-B7F9-4B83-B72F-F9D0B54A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9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45516800"/>
            <a:ext cx="36804600" cy="1287356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45516800"/>
            <a:ext cx="36804600" cy="1287356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EC9E-FEF2-4B98-9EB4-A7CC667C4DC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04EB-B7F9-4B83-B72F-F9D0B54A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8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7269"/>
            <a:ext cx="12120564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333"/>
            <a:ext cx="12120564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8187269"/>
            <a:ext cx="12125325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1599333"/>
            <a:ext cx="12125325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EC9E-FEF2-4B98-9EB4-A7CC667C4DC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04EB-B7F9-4B83-B72F-F9D0B54A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1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EC9E-FEF2-4B98-9EB4-A7CC667C4DC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04EB-B7F9-4B83-B72F-F9D0B54A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EC9E-FEF2-4B98-9EB4-A7CC667C4DC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04EB-B7F9-4B83-B72F-F9D0B54A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1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1456267"/>
            <a:ext cx="9024939" cy="61976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6269"/>
            <a:ext cx="15335250" cy="3121660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7653869"/>
            <a:ext cx="9024939" cy="25019003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EC9E-FEF2-4B98-9EB4-A7CC667C4DC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04EB-B7F9-4B83-B72F-F9D0B54A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9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3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3"/>
            <a:ext cx="16459200" cy="4292597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EC9E-FEF2-4B98-9EB4-A7CC667C4DC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04EB-B7F9-4B83-B72F-F9D0B54A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534403"/>
            <a:ext cx="24688800" cy="24138469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0536"/>
            <a:ext cx="6400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2EC9E-FEF2-4B98-9EB4-A7CC667C4DC3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0536"/>
            <a:ext cx="8686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0536"/>
            <a:ext cx="6400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204EB-B7F9-4B83-B72F-F9D0B54A1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7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6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3657600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828800"/>
            <a:ext cx="2346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0" b="1" dirty="0" smtClean="0">
                <a:latin typeface="Arial" pitchFamily="34" charset="0"/>
                <a:cs typeface="Arial" pitchFamily="34" charset="0"/>
              </a:rPr>
              <a:t>“Flushable.” Really?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83" y="25679772"/>
            <a:ext cx="18379768" cy="5028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1200" y="32842200"/>
            <a:ext cx="2346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INSERT CITY </a:t>
            </a:r>
            <a:r>
              <a:rPr lang="en-US"/>
              <a:t>LOGO </a:t>
            </a:r>
            <a:r>
              <a:rPr lang="en-US" smtClean="0"/>
              <a:t>AND </a:t>
            </a:r>
            <a:r>
              <a:rPr lang="en-US" dirty="0"/>
              <a:t>WEBSITE ADDRESS</a:t>
            </a:r>
          </a:p>
          <a:p>
            <a:pPr algn="ctr"/>
            <a:r>
              <a:rPr lang="en-US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5257800"/>
            <a:ext cx="9618133" cy="5410200"/>
          </a:xfrm>
          <a:prstGeom prst="rect">
            <a:avLst/>
          </a:prstGeom>
        </p:spPr>
      </p:pic>
      <p:pic>
        <p:nvPicPr>
          <p:cNvPr id="9" name="Picture 8" descr="Redwoodfalls Rags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11636021"/>
            <a:ext cx="9618134" cy="12824179"/>
          </a:xfrm>
          <a:prstGeom prst="rect">
            <a:avLst/>
          </a:prstGeom>
        </p:spPr>
      </p:pic>
      <p:pic>
        <p:nvPicPr>
          <p:cNvPr id="11" name="Picture 10" descr="24722425249_e51bb6ee04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2801600" cy="192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48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Rofshus, Catherine</dc:creator>
  <cp:lastModifiedBy>Tanja</cp:lastModifiedBy>
  <cp:revision>12</cp:revision>
  <dcterms:created xsi:type="dcterms:W3CDTF">2016-03-09T15:46:58Z</dcterms:created>
  <dcterms:modified xsi:type="dcterms:W3CDTF">2016-03-16T18:54:31Z</dcterms:modified>
</cp:coreProperties>
</file>